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T+0:00 — Pause while people settle. Target end: T+40:00 for Q&amp;A.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T+13:30 — 1 min. ⚡ COMPRESS if behind: talk through the groups quickly, don't read every item. Can do in 30 sec.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T+14:30 — 1.5 min. ⚡ COMPRESS if behind: hit .pspec, deps/build/install/verify, and the package list. Skip the Makefile detail. Can do in 45 sec.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T+16:00 — 2 min. ✂️ SKIP BUNNY story if running behind — saves 1 min. One-liner: 'Claude.ai helped debug a regex issue in the BUNNY test — a modern tool fixing a 1970s BASIC program.'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T+18:00 — 2 min. The SourceForge line usually gets a laugh. Let it land.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T+20:00 — 2 min. Walk the layers top to bottom. Land hard on 'fully from source' and 'real hardware'.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T+22:00 — 1.5 min. This is detective work. Emphasize the judgment calls — not just applying patches blindly.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T+23:30 — 30 sec. Point out Status column: AV=applied/verified, AK=applied/plausible, AB=applied/broken, O=omitted. Note 'Bad! Wrong version of PAL8! Breaks list output.' — DEC's own patches had bugs.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T+24:00 — 1 min. Fossil file header visible at top of each — under source control. ODT: terse address/old/new triplets. FUTIL: higher-level file-oriented commands. Same parser handles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T+25:00 — 2 min. ✂️ SKIP if behind — say: 'I'll show the BUILD log in Q&amp;A for anyone interested.'
PREP (before talk):
  mv bin/ock.rk05 bin/ock.rk05.preserve
  bin/os8-run -v scripts/os8/ock/dist-rk05.os8
DEMO:
  less obj/os8-script.log
  Walk through key state machine transitions:
  - SIMH boot sequence
  - BUILD configuration commands
  - FETCH of OS8.BN and CD.BN
  - BOOT and SAVE sequence
  Keep tight — this is 'how' not 'what'.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T+0:30 — 2 min. Set up the personal narrative early — this grounds everything that follows.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T+27:00 — 3 min. ⚡ COMPRESS: screenshots only if no wifi or running behind — saves 1 min.
URL: https://tangentsoft.com/pidp8i/
Visit in this order:
  ☐ Home — project overview, current release
  ☐ Wiki — documentation, how-to guides
  ☐ Bugs — issue tracker
  ☐ Wishes — feature requests (note the friendlier name!)
  ☐ Forum — community discussion
  ☐ Files — source tree
  ☐ Timeline — change history
  ☐ Diff display — show a recent change rendered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T+30:00 — 1 min.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T+31:00 — 30 sec. Point out identical nav structure despite very different styling. Animated front panel is a crowd pleaser — mention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T+31:30 — 1 min. Point out: README as project home, provenance narrative, detective work (multiple sources checked, corruption found), 'Vince, Rick, and I put our heads together'. The curation story is right there in the 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T+32:30 — 1.5 min. This is the emotional heart. Let the detective story breathe.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T+34:00 — 1 min. PROTECT THIS TIME. Two contributors (wdc and rick), back-and-forth on consecutive days, version tags. The collaboration is literally in the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T+35:00 — 1 min. PROTECT THIS TIME. Point out: v1.2 'Does not run. Complains of needing more core' — dead ends documented honestly. Wayback Machine timestamp for 2007. 'Forgot to add the save and restore fortran files' — a commit message from 1979, reconstructed in 2021.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T+36:00 — 1.5 min. Optional: mention cc8 retargeting story (assembler orphaned, learned to retarget a C compiler over a weekend — before AI). Only if time permits.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T+2:30 — 2 min. Land on 'We can do better' with conviction.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T+37:30 — 2 min. ✂️ LIKELY SKIP — say: 'make test runs automatically. All tests pass, including ADVENT. Happy to show this in Q&amp;A.'
If including:
  Show make log fragment: packages selected, 'We can test:'
  Run make test (live or recorded)
  Let 'Test Passes' lines land one by one
  Pause on ADVENT smoke test — Python state machines testing 1960s software
⚡ COMPRESS: show recorded output only, skip preamble — saves 30 sec.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T+39:30 — 1 min. Project Ideas are an open invitation — read them as things waiting for someone in the room to pick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T+40:30 — 1 min. Land the last bullet with an open invitation. Pause before Special Thanks.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T+41:30 — 30 sec. Read the names. Optional cc8 story: assembler became orphaned; Ian learned to retarget a C compiler over a weekend — before AI assistance existed.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T+42:00 — Q&amp;A.
Good Q&amp;A topics to have ready:
- BUILD log demo (if skipped)
- make test demo (if skipped)
- How to get started contributing
- The race condition / parallel make bug currently being chased
- FOCAL history details
- The cc8 assembler retargeting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T+4:30 — 2 min. Emphasize: this isn't just archiving — it's a living development environment. The rest of the talk delivers on these promises.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T+6:30 — 1 min. Frame as a learning journey. Each tool solved a problem the previous one couldn't.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T+7:30 — 2 min. The papertape hack is worth savoring — it's a great example of creative constraint-solving.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T+9:30 — 2 min. TD8E is a single hex-width card, CPU-driven. TC08 is DMA. Completely different OS/8 device drivers. The configure command lets us switch mid-script when building tu56 images for real hardware.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T+11:30 — 2 min. cdprog vs build: two fundamental ways OS/8 programs accept input. That distinction is the core problem the state machines solve.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64008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371600"/>
            <a:ext cx="8412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0ED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PDP-8 meets Python and POSIX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02920" y="31089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Curating Old Software with Modern Tools  •  VCF 2026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0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973568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174736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375904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577072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778240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os8-run: Command Vocabulary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management: mount, umount, boot, copy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 options: new, required, preserve, readonly, scratch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transfer: cpto, cpfrom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Newline conversion, ASCII/Binary/Image modes via PIP options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OS/8 programs: os8, pal8, ocomp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os8: any command returning immediately to Keyboard Monitor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pal8: assembler with richer error reporting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ocomp: octal compare for file verification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 — parses patch activities as published in Digital Software News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Drives ODT or FUTIL and the Keyboard Monitor to apply them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 control: include, enable, disable, configure, print, exit, resume, restart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os8pkg: Full Lifecycle Package Management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.pspec files capture: format, inputs, outputs, cleanups, build instructions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Commands: deps, build, install, uninstall, verify, conflicts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.mk fragments hook into Makefile — config-time package selection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POSIX-land and OS/8-land work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Packages include: advent, e8, cc8, uwfocal, basic-games, kermit-12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os8pkg include builds pkgs.os8 — master install script for boot image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os8-progtest: Automated Testing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yaml-defined state machines fed to Python pexpect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started under OS/8, commands run, results compared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--exitfirst for CI-style fail-fast behavior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 logic: multiple possible responses per state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ADVENT test handles “first run” vs. subsequent runs gracefully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 story: the BUNNY problem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Typewriter art caused pexpect timeouts at random points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Claude.ai spotted a regex issue — fixed with a kick state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Fossil: GitHub in a Box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code management, web display, change timeline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Wiki, issue tracker, forum, real-time chat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Synchronous and asynchronous collaboration in one package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Single-file repository: SCM + wiki + tickets + forum + history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Mirroring is trivial — resilience against hosting failures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tangentsoft goes away, pdp8-alive becomes upstream instantly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that with a SourceForge → GitHub migration!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and easy to set up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Pro: everything backed up — one-stop shop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Con: it’s not git  (Just like “It’s not Windows”?)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Restoration: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Recovering and Rebuilding What Was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Layered Build System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truth: binary distribution DECtapes (.tu56) — kept read-only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1: v3d-dist.rk05 — blank rk05, BUILD customized, CUSPs copied in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2: v3d-patched.rk05 — ODT and FUTIL patches applied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3: OS8_TOOLTIME — configurable baseline (default: v3d-patched)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4: OS8_RUNTIME — packages poured in via os8pkg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5: OS/8 Combined Kit (ock) — entire stack rebuilt from source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ock-dist.rk05  →  ock-patched.rk05  →  ock runtime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and fixed SET TTY SCOPE bug during this work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Latest release ships ock.rk05 as OS8_RUNTIME — fully from source!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 suitable for simulators AND for writing to real tu56 / rk05 media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Patching Story: Digital Archaeology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PDP-8 Digital Software News (DSN) — available on Bitsavers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DSN Cumulative Index (Oct/Nov 1980) to identify all relevant patches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 spreadsheet to track patches and actions taken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OCR’d each relevant DSN issue, compared against scanned PDFs, corrected by hand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os8script.py taught to parse the resulting patch files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Drives ODT or FUTIL and the Keyboard Monitor to apply them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Bench-checked patches against source where available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Marked as “verified” or “plausible” accordingly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judgment: some patches rejected, some modified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 later years, patches became less carefully produced…"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"Some are not correctable, even today."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37160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Patching Story: Spreadsheet</a:t>
            </a:r>
            <a:endParaRPr lang="en-US" sz="2200" dirty="0"/>
          </a:p>
        </p:txBody>
      </p:sp>
      <p:pic>
        <p:nvPicPr>
          <p:cNvPr id="4" name="Image 0" descr="/mnt/user-data/uploads/Patching-Spreadshe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8503920" cy="66401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0040" y="480060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Component, Issue, Sequence, Date, Notes — and editorial Status for every patch reviewed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37160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Patch Files: Two Formats, One Parser</a:t>
            </a:r>
            <a:endParaRPr lang="en-US" sz="2200" dirty="0"/>
          </a:p>
        </p:txBody>
      </p:sp>
      <p:pic>
        <p:nvPicPr>
          <p:cNvPr id="4" name="Image 0" descr="/mnt/user-data/uploads/ODT-pat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777240"/>
            <a:ext cx="4114800" cy="16134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0040" y="2436395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ODT format</a:t>
            </a:r>
            <a:endParaRPr lang="en-US" sz="1200" dirty="0"/>
          </a:p>
        </p:txBody>
      </p:sp>
      <p:pic>
        <p:nvPicPr>
          <p:cNvPr id="6" name="Image 1" descr="/mnt/user-data/uploads/FUTIL-patc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777240"/>
            <a:ext cx="4114800" cy="19259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09160" y="2748949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FUTIL format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20040" y="4754880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os8script.py parses both formats — driving ODT or FUTIL and the Keyboard Monitor to apply each patch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A62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73152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 Log Walkthrough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solidFill>
            <a:srgbClr val="2A2A2A"/>
          </a:solidFill>
          <a:ln w="19050">
            <a:solidFill>
              <a:srgbClr val="E862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DEMO: Walk through os8-run BUILD log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showing state machine transitions ]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47472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0624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93776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Introduction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of vintage computing rests on “found objects”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Whatever software survived on museum-piece hardware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SIMH and emulators expanded our ability to experience these platforms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Notable active curation efforts: PiDP-10, multicians.org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thread: bought a PiDP-8 kit… became a principal committer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with an eye toward owners of real hardware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Curation: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Provenance, History, and Collaboration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A62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73152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Fossil Collaboration Environment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solidFill>
            <a:srgbClr val="2A2A2A"/>
          </a:solidFill>
          <a:ln w="19050">
            <a:solidFill>
              <a:srgbClr val="E862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DEMO: https://tangentsoft.com/pidp8i/ ]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47472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0624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93776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pdp8-alive: Proof of Concept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Fossil-based curation environment at poetnerd.com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repositories: advent.fossil, image-test.fossil, pdp8-alive.fossil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Demonstrates the full collaboration stack in action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PDP-8 Adventure as the proof of concept for active curation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tangentsoft ever goes away — pdp8-alive is ready to become upstream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9144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Fossil: Two Skins, Same Platform</a:t>
            </a:r>
            <a:endParaRPr lang="en-US" sz="2000" dirty="0"/>
          </a:p>
        </p:txBody>
      </p:sp>
      <p:pic>
        <p:nvPicPr>
          <p:cNvPr id="4" name="Image 0" descr="/mnt/user-data/uploads/Screenshot_2026-04-07_at_11_45_02_P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685800"/>
            <a:ext cx="4114800" cy="2849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0040" y="3571827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tangentsoft.com</a:t>
            </a:r>
            <a:endParaRPr lang="en-US" sz="1100" dirty="0"/>
          </a:p>
        </p:txBody>
      </p:sp>
      <p:pic>
        <p:nvPicPr>
          <p:cNvPr id="6" name="Image 1" descr="/mnt/user-data/uploads/Screenshot_2026-04-07_at_11_46_19_P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685800"/>
            <a:ext cx="4114800" cy="9801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09160" y="1702531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pdp8-alive at poetnerd.com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320040" y="4754880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Fossil platform — two configured skins. The animated PiDP-8 front panel shows bits shifting through the AC!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9144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PDP-8 Adventure: Curation in Fossil</a:t>
            </a:r>
            <a:endParaRPr lang="en-US" sz="2000" dirty="0"/>
          </a:p>
        </p:txBody>
      </p:sp>
      <p:pic>
        <p:nvPicPr>
          <p:cNvPr id="4" name="Image 0" descr="/mnt/user-data/uploads/Screenshot_2026-04-07_at_11_47_18_P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685800"/>
            <a:ext cx="850392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PDP-8 Adventure: End-to-End Curation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Originally written by Dick Murphy (later: Rick) at DEC, 1979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as DECUS 8-889 — February 1979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recovery: Gesswein archive, Rick’s website, Slyngstad DECUS archive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Slyngstad’s copy found to be corrupted — collaborative validation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Wayback Machine used to date the 2007 release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check-ins: 1979 → 2021 — the full historical arc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Reconstructed versions with honest uncertainty: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“Creation date of March 1, 2009 is a rough guess”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“Does not run. Complains of needing more core” — dead ends documented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bug: non-deterministic startup — present since 1979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collaboratively: wdc + rick, January 2021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9144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Adventure Timeline: The Bug Fix (2021)</a:t>
            </a:r>
            <a:endParaRPr lang="en-US" sz="2000" dirty="0"/>
          </a:p>
        </p:txBody>
      </p:sp>
      <p:pic>
        <p:nvPicPr>
          <p:cNvPr id="4" name="Image 0" descr="/mnt/user-data/uploads/Screenshot_2026-04-07_at_11_55_11_P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685800"/>
            <a:ext cx="850392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0040" y="4754880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check-ins — collaborative fix of a non-deterministic startup bug, January 2021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9144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Adventure Timeline: Back to 1979</a:t>
            </a:r>
            <a:endParaRPr lang="en-US" sz="2000" dirty="0"/>
          </a:p>
        </p:txBody>
      </p:sp>
      <p:pic>
        <p:nvPicPr>
          <p:cNvPr id="4" name="Image 0" descr="/mnt/user-data/uploads/Screenshot_2026-04-07_at_11_57_01_P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685800"/>
            <a:ext cx="850392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0040" y="4754880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reconstructed 1979 originals to 2009 Wayback Machine recovery — curation with honest uncertainty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Evolution: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New Capabilities That Didn’t Exist Before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Evolution: Delivered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isn’t just preservation — it’s a living development environment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cc8 — rudimentary C compiler for the PDP-8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e8 — micro emacs: screen editor like nano, no run-time language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U/W FOCAL on non-EAE hardware — recovery with a twist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module reconstructed with AI assistance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Claude.ai proved far better suited for this than ChatGPT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sources: Vincent Slyngstad’s repository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Adventure: built from source as a managed os8pkg package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OS/8 Combined Kit: now shipping as fully source-built OS8_RUNTIME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producing bootable media suitable for real hardware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Problem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objects: frozen in time, worn from previous use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Bitsavers preserves images…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…but with limited provenance and history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…and no ability to evolve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 users and real hardware owners alike deserve better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can do better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286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5A62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73152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make test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solidFill>
            <a:srgbClr val="2A2A2A"/>
          </a:solidFill>
          <a:ln w="19050">
            <a:solidFill>
              <a:srgbClr val="E862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691640"/>
            <a:ext cx="84124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DEMO: Live or recorded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Packages selected at config time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test output — all tests passing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ADVENT smoke test ]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47472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0624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937760" y="4800600"/>
            <a:ext cx="164592" cy="164592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4800600"/>
            <a:ext cx="164592" cy="164592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Future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Future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0058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5A62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 Steps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20040" y="1417320"/>
            <a:ext cx="402336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Booting new media on museum-piece hardware</a:t>
            </a:r>
            <a:endParaRPr lang="en-US" sz="14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Toolchain already produces the right images</a:t>
            </a:r>
            <a:endParaRPr lang="en-US" sz="1400" dirty="0"/>
          </a:p>
          <a:p>
            <a:pPr lvl="1" marL="6858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them onto real media is the remaining step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collaborators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SIMH contributions in progress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0" y="1005840"/>
            <a:ext cx="0" cy="3840480"/>
          </a:xfrm>
          <a:prstGeom prst="line">
            <a:avLst/>
          </a:prstGeom>
          <a:noFill/>
          <a:ln w="12700">
            <a:solidFill>
              <a:srgbClr val="E862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0" y="10058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5A62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Project Ideas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54880" y="1417320"/>
            <a:ext cx="41148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support in SIMH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vc8e support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of 8 support to SIMH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definitive history of FOCAL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Conclusion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Conclusion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infrastructure exists. The methodology works.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bespoke bootable media — from source, managed, tested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Suitable for simulators and museum-piece hardware alike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Restoration, curation, and evolution — all possible with modern tools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PDP-8 specific — this approach can inspire similar work elsewhere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collaborate with us: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https://tangentsoft.com/pidp8i/wiki?name=Home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Special Thanks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Oscar Vermeulen — Creating the PiDP-8i, initial inspiration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Warren Young — Initial primary committer, Fossil mentor, co-author of os8-cp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Rick Murphy — Ported RT-11 Adventure to PDP-8, critical to POC curation, co-fixed the bug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Vincent Slyngstad — Archives and collaboration on Adventure and FOCAL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Steve Tockey — Cycle-accurate code for SIMH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HB Eggenstein — Incandescent Light Simulation (making LEDs look like light bulbs)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Silver — Wrote e8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Ian Schofield — Wrote cc8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collaborators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64008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371600"/>
            <a:ext cx="8412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0ED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 &amp; A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02920" y="31089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https://tangentsoft.com/pidp8i/wiki?name=Home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0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973568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174736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375904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577072" y="466344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778240" y="466344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Solution: What We Can Now Do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Restoration, curation, and evolution — all three, with modern tools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Collaborate with a full suite of modern tools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OS/8 and other PDP-8 software from source, reproducibly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packages with dependencies — automated build and test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bespoke bootable media — tu56 and rk05 images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Suitable for simulators AND museum-piece hardware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it works: pdp8-alive, Adventure, and a new release today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914400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6459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Infrastructure: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Makes It Possible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37160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1752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6344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09360" y="4389120"/>
            <a:ext cx="128016" cy="128016"/>
          </a:xfrm>
          <a:prstGeom prst="ellipse">
            <a:avLst/>
          </a:prstGeom>
          <a:solidFill>
            <a:srgbClr val="E8621A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389120"/>
            <a:ext cx="128016" cy="128016"/>
          </a:xfrm>
          <a:prstGeom prst="ellipse">
            <a:avLst/>
          </a:prstGeom>
          <a:solidFill>
            <a:srgbClr val="F5A623"/>
          </a:solidFill>
          <a:ln w="12700">
            <a:solidFill>
              <a:srgbClr val="111111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Scripting Languages: The Evolutionary Arc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os8-cp  →  os8-run (+ os8script.py)  →  os8pkg  →  os8-progtest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built on lessons from the last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os8script.py: the shared library — Python pexpect, state machines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simh.py and os8script.py documented for future collaborators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os8-cp: The Genesis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POSIX cp semantics: colon notation for OS/8 files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PIP under OS/8, pexpect under Python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papertape hack: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Format-convert POSIX newlines to OS/8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file to SIMH virtual papertape reader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in via PIP — works for any ASCII file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decision: use OS/8’s own tools rather than parse image formats directly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execution constraint: one instance per boot image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Careful Makefile dependency management required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Co-authored with Warren Young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os8-run: Architecture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os8script.py is the library; os8-run reads and executes .os8 script files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pexpect drives state machines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execution contexts: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SIMH context — simulator commands, device configuration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OS/8 Keyboard Monitor — commands returning immediately to prompt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begin/end blocks — complex sub-command dialogs, own interpreter loop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— scripts SIMH device changes mid-script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TD8E vs TC08: different device drivers, almost never on same hardware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for the target hardware, not just the simulator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621A"/>
          </a:solidFill>
          <a:ln w="12700">
            <a:solidFill>
              <a:srgbClr val="E86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82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E862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os8-run: begin/end Block Modes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8503920" cy="2743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60120"/>
            <a:ext cx="85039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heart of the language’s power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cdprog — drives any program using the OS/8 Command Decoder for file specs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ABSLDR, FOTP, and others: cycle through arbitrary file specifications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— full BUILD dialog management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driver LOAD, UNLOAD, ENABLE, DISABLE commands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head construction from OS8.BN and CD.BN source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enabled — block executes only if keyword is enabled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— block executes unless keyword is disabled</a:t>
            </a:r>
            <a:endParaRPr lang="en-US" sz="1600" dirty="0"/>
          </a:p>
          <a:p>
            <a:pPr lvl="1" marL="685800" indent="-342900">
              <a:spcAft>
                <a:spcPts val="200"/>
              </a:spcAft>
              <a:buSzPct val="100000"/>
              <a:buChar char="•"/>
            </a:pPr>
            <a:r>
              <a:rPr lang="en-US" sz="1400" dirty="0">
                <a:solidFill>
                  <a:srgbClr val="C8C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skip FUTIL patches if MACREL v2 is present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00" dirty="0">
                <a:solidFill>
                  <a:srgbClr val="F0E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— block executes if language version meets threshold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PDP-8 meets Python and POSIX -- Curating old Software with modern tools</dc:title>
  <dc:subject>PptxGenJS Presentation</dc:subject>
  <dc:creator>Bill Cattey</dc:creator>
  <cp:lastModifiedBy>Bill Cattey</cp:lastModifiedBy>
  <cp:revision>1</cp:revision>
  <dcterms:created xsi:type="dcterms:W3CDTF">2026-04-15T03:58:48Z</dcterms:created>
  <dcterms:modified xsi:type="dcterms:W3CDTF">2026-04-15T03:58:48Z</dcterms:modified>
</cp:coreProperties>
</file>